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9A5A0D-E236-4531-BC8B-31C51434F067}">
  <a:tblStyle styleId="{379A5A0D-E236-4531-BC8B-31C51434F0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9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4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54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68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5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Relationship Id="rId7" Type="http://schemas.openxmlformats.org/officeDocument/2006/relationships/image" Target="../media/image6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image" Target="../media/image72.png"/><Relationship Id="rId7" Type="http://schemas.openxmlformats.org/officeDocument/2006/relationships/image" Target="../media/image67.png"/><Relationship Id="rId8" Type="http://schemas.openxmlformats.org/officeDocument/2006/relationships/image" Target="../media/image7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4.png"/><Relationship Id="rId7" Type="http://schemas.openxmlformats.org/officeDocument/2006/relationships/image" Target="../media/image76.png"/><Relationship Id="rId8" Type="http://schemas.openxmlformats.org/officeDocument/2006/relationships/image" Target="../media/image8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3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88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91.png"/><Relationship Id="rId8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100.png"/><Relationship Id="rId8" Type="http://schemas.openxmlformats.org/officeDocument/2006/relationships/image" Target="../media/image9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0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2.png"/><Relationship Id="rId4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8.png"/><Relationship Id="rId4" Type="http://schemas.openxmlformats.org/officeDocument/2006/relationships/image" Target="../media/image1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Relationship Id="rId5" Type="http://schemas.openxmlformats.org/officeDocument/2006/relationships/image" Target="../media/image1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8.png"/><Relationship Id="rId4" Type="http://schemas.openxmlformats.org/officeDocument/2006/relationships/image" Target="../media/image1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Prepared by: Sarah Cruz 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 Password</a:t>
            </a:r>
            <a:endParaRPr/>
          </a:p>
        </p:txBody>
      </p:sp>
      <p:sp>
        <p:nvSpPr>
          <p:cNvPr id="1130" name="Google Shape;113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3"/>
          <p:cNvSpPr/>
          <p:nvPr/>
        </p:nvSpPr>
        <p:spPr>
          <a:xfrm flipH="1">
            <a:off x="57050" y="1494850"/>
            <a:ext cx="2428500" cy="113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0" y="1494849"/>
            <a:ext cx="23715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the tool HYDRA to brute force Ashton’s password using the username: ashton.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3" name="Google Shape;1133;p63"/>
          <p:cNvGrpSpPr/>
          <p:nvPr/>
        </p:nvGrpSpPr>
        <p:grpSpPr>
          <a:xfrm>
            <a:off x="57056" y="917090"/>
            <a:ext cx="797317" cy="504292"/>
            <a:chOff x="-64476" y="1416862"/>
            <a:chExt cx="1039527" cy="657401"/>
          </a:xfrm>
        </p:grpSpPr>
        <p:sp>
          <p:nvSpPr>
            <p:cNvPr id="1134" name="Google Shape;1134;p63"/>
            <p:cNvSpPr/>
            <p:nvPr/>
          </p:nvSpPr>
          <p:spPr>
            <a:xfrm>
              <a:off x="-64476" y="1416862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63"/>
          <p:cNvGrpSpPr/>
          <p:nvPr/>
        </p:nvGrpSpPr>
        <p:grpSpPr>
          <a:xfrm>
            <a:off x="57056" y="2702015"/>
            <a:ext cx="644992" cy="505042"/>
            <a:chOff x="134123" y="1415884"/>
            <a:chExt cx="840929" cy="658379"/>
          </a:xfrm>
        </p:grpSpPr>
        <p:sp>
          <p:nvSpPr>
            <p:cNvPr id="1137" name="Google Shape;1137;p63"/>
            <p:cNvSpPr/>
            <p:nvPr/>
          </p:nvSpPr>
          <p:spPr>
            <a:xfrm>
              <a:off x="134123" y="141588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63"/>
          <p:cNvSpPr/>
          <p:nvPr/>
        </p:nvSpPr>
        <p:spPr>
          <a:xfrm flipH="1">
            <a:off x="57050" y="3348000"/>
            <a:ext cx="2428500" cy="142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/>
        </p:nvSpPr>
        <p:spPr>
          <a:xfrm>
            <a:off x="-28500" y="3171253"/>
            <a:ext cx="24285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1" name="Google Shape;1141;p63"/>
          <p:cNvGrpSpPr/>
          <p:nvPr/>
        </p:nvGrpSpPr>
        <p:grpSpPr>
          <a:xfrm>
            <a:off x="2726781" y="801928"/>
            <a:ext cx="533372" cy="533480"/>
            <a:chOff x="457200" y="1378813"/>
            <a:chExt cx="695400" cy="695450"/>
          </a:xfrm>
        </p:grpSpPr>
        <p:sp>
          <p:nvSpPr>
            <p:cNvPr id="1142" name="Google Shape;1142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4" name="Google Shape;11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674" y="1335397"/>
            <a:ext cx="6415450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950" y="2715097"/>
            <a:ext cx="63341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2" name="Google Shape;1152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8" name="Google Shape;115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5"/>
          <p:cNvSpPr txBox="1"/>
          <p:nvPr>
            <p:ph idx="1" type="subTitle"/>
          </p:nvPr>
        </p:nvSpPr>
        <p:spPr>
          <a:xfrm>
            <a:off x="651125" y="675975"/>
            <a:ext cx="79719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began at around 5:30 PM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2486 hits were sent from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nmap ping scan requests to the 443 port, so filtering that, we saw the results below.</a:t>
            </a:r>
            <a:endParaRPr sz="1200"/>
          </a:p>
        </p:txBody>
      </p:sp>
      <p:pic>
        <p:nvPicPr>
          <p:cNvPr id="1160" name="Google Shape;11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75" y="6759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0075"/>
            <a:ext cx="8253190" cy="296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7" name="Google Shape;1167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8" name="Google Shape;1168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6"/>
          <p:cNvSpPr txBox="1"/>
          <p:nvPr>
            <p:ph idx="1" type="subTitle"/>
          </p:nvPr>
        </p:nvSpPr>
        <p:spPr>
          <a:xfrm>
            <a:off x="3663050" y="741300"/>
            <a:ext cx="5165700" cy="1153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14,168 requests for the hidden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File requested was a secret folder hidden within the company folders.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secret folder contained instructions on how to access  the webdav server using Ryan’s account. It also included a hashed password. </a:t>
            </a:r>
            <a:endParaRPr sz="1200"/>
          </a:p>
        </p:txBody>
      </p:sp>
      <p:pic>
        <p:nvPicPr>
          <p:cNvPr id="1170" name="Google Shape;11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530100"/>
            <a:ext cx="3931925" cy="22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2100" y="2927963"/>
            <a:ext cx="59436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8" name="Google Shape;1178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9" name="Google Shape;117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7"/>
          <p:cNvSpPr txBox="1"/>
          <p:nvPr>
            <p:ph idx="1" type="subTitle"/>
          </p:nvPr>
        </p:nvSpPr>
        <p:spPr>
          <a:xfrm>
            <a:off x="1500750" y="741325"/>
            <a:ext cx="4945800" cy="404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a spike of 22,260 connections over time.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 </a:t>
            </a:r>
            <a:endParaRPr sz="1200"/>
          </a:p>
        </p:txBody>
      </p:sp>
      <p:pic>
        <p:nvPicPr>
          <p:cNvPr id="1181" name="Google Shape;11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25" y="1792525"/>
            <a:ext cx="4012376" cy="28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400" y="1792525"/>
            <a:ext cx="3495276" cy="27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8" name="Google Shape;1188;p68"/>
          <p:cNvSpPr txBox="1"/>
          <p:nvPr>
            <p:ph idx="1" type="subTitle"/>
          </p:nvPr>
        </p:nvSpPr>
        <p:spPr>
          <a:xfrm>
            <a:off x="1530550" y="1080725"/>
            <a:ext cx="5310000" cy="816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82 requests to the Webdav directory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shell.php file was requested. This was part of the red teams shell attack to start listening for activity on the victim machine 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9" name="Google Shape;1189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0" name="Google Shape;11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25" y="14182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9425"/>
            <a:ext cx="6446658" cy="27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8" name="Google Shape;1198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4" name="Google Shape;1204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70"/>
          <p:cNvSpPr txBox="1"/>
          <p:nvPr>
            <p:ph idx="2" type="subTitle"/>
          </p:nvPr>
        </p:nvSpPr>
        <p:spPr>
          <a:xfrm>
            <a:off x="-12300" y="1602450"/>
            <a:ext cx="4298400" cy="18324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will set up an alarm for when a firewall detects more than 10 ports scans in a minute or 100 consecutive (ICMP) requests.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firewalls and IPSs can detect such scanning and cut it off in real time.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06" name="Google Shape;1206;p70"/>
          <p:cNvSpPr txBox="1"/>
          <p:nvPr>
            <p:ph idx="3" type="subTitle"/>
          </p:nvPr>
        </p:nvSpPr>
        <p:spPr>
          <a:xfrm>
            <a:off x="4466800" y="1604700"/>
            <a:ext cx="4298400" cy="17061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Enable only the traffic you need to access internal hosts and deby everything else.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goes for standard ports, such as TCP 80 for HTTP and ICMP for ping requests.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2" name="Google Shape;121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1"/>
          <p:cNvSpPr txBox="1"/>
          <p:nvPr>
            <p:ph idx="2" type="subTitle"/>
          </p:nvPr>
        </p:nvSpPr>
        <p:spPr>
          <a:xfrm>
            <a:off x="-12300" y="1602450"/>
            <a:ext cx="4298400" cy="1622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will set an alert that goes off for any machine that attempts to access this directory or file.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will be more than 1attempt.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4466800" y="1604700"/>
            <a:ext cx="4298400" cy="18585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Remove the directory and file from the server.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Terminal rm-r ../company_files (to remove directory)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needed, move the directory to a safer or offline location.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0" name="Google Shape;122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HTTP 401 Unauthorized client error indicates that the </a:t>
            </a:r>
            <a:r>
              <a:rPr lang="en" sz="1400"/>
              <a:t>request</a:t>
            </a:r>
            <a:r>
              <a:rPr lang="en" sz="1400"/>
              <a:t> has to be applied </a:t>
            </a:r>
            <a:r>
              <a:rPr lang="en" sz="1400"/>
              <a:t>because</a:t>
            </a:r>
            <a:r>
              <a:rPr lang="en" sz="1400"/>
              <a:t> it lacks valid authentication credentials for the target resource.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would set an alert if a 401 error is returned in the future.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that I would set to activate this alarm would be when 10 errors are returned.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2" name="Google Shape;1222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 a policy that locks out accounts for 30 mins after unsuccessful attempts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 a password policy that requires password complexity.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Compare passwords to commons lists.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Prevent users from reusing historical passwords.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 a list of blocked IP addresses based on 30 unsuccessful attempts in 6 months.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Make sure a full </a:t>
            </a:r>
            <a:r>
              <a:rPr lang="en" sz="1300"/>
              <a:t>educated</a:t>
            </a:r>
            <a:r>
              <a:rPr lang="en" sz="1300"/>
              <a:t> course is required for all staff members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28" name="Google Shape;122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list of trusted IP addresses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(review list every 6 months, to allow proper access to each staff member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HTTP GET requests - set an alarm that activates on any IP address trying to access the webDAV directory out of the trusted IP address.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that I would set to activate this alarm would be when any HTTP PUT request is made.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0" name="Google Shape;1230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list of trusted IP addresses and ensure my firewall security policy prevents all other access.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conjunction with other mitigation strategies, I would ensure that any access to the WebDAV folder is only permitted by users with complex </a:t>
            </a:r>
            <a:r>
              <a:rPr lang="en" sz="1400"/>
              <a:t>username</a:t>
            </a:r>
            <a:r>
              <a:rPr lang="en" sz="1400"/>
              <a:t> and password.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6" name="Google Shape;123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4"/>
          <p:cNvSpPr txBox="1"/>
          <p:nvPr>
            <p:ph idx="2" type="subTitle"/>
          </p:nvPr>
        </p:nvSpPr>
        <p:spPr>
          <a:xfrm>
            <a:off x="-12300" y="1602450"/>
            <a:ext cx="4298400" cy="14247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an alert for any files being uploaded into the /webDAV folder.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for the alart to be sent is when one or more attempts are made.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8" name="Google Shape;1238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Block all IP addresses other than the list that was created of IP addresses.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(reverse shell can be created over DNS, this action will only limit the risk of reverse shell connections, not eliminate the risk)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access to the /webDAV folder to read only to prevent payloads from being uploaded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Ensure only necessary ports are open.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Range:192.168.1.1 -192.168.1.105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Campstone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Gateway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50" y="834000"/>
            <a:ext cx="4720250" cy="39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{379A5A0D-E236-4531-BC8B-31C51434F067}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Monitors the Machines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Hypervisor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 VM Host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{379A5A0D-E236-4531-BC8B-31C51434F067}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Brute Force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 the consists of systematically checking all possible username and password combinations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until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correct one is found.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the use of the brute force and a common passwords list (rockyou.txt), the password can be easily found.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Web Port (80)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public access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Directory Listing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attackers to reveal the ip address and the secret folder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attackers to reveal the ip address and the secret folder.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Backdoor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to send a reverse shell payload on a web server while the firewalls do not detect the payload.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gained the remote backdoor access to the Capstone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299325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>
                <a:solidFill>
                  <a:schemeClr val="dk1"/>
                </a:solidFill>
              </a:rPr>
              <a:t>Open Port 80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1206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5"/>
            <a:ext cx="21051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the nmap to scan for any open ports and services in our network.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181" y="1276688"/>
            <a:ext cx="3168967" cy="1945689"/>
            <a:chOff x="-3156588" y="1885638"/>
            <a:chExt cx="4131639" cy="2536421"/>
          </a:xfrm>
        </p:grpSpPr>
        <p:sp>
          <p:nvSpPr>
            <p:cNvPr id="1097" name="Google Shape;1097;p61"/>
            <p:cNvSpPr/>
            <p:nvPr/>
          </p:nvSpPr>
          <p:spPr>
            <a:xfrm>
              <a:off x="-3156588" y="3800759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 txBox="1"/>
          <p:nvPr/>
        </p:nvSpPr>
        <p:spPr>
          <a:xfrm>
            <a:off x="990550" y="2846875"/>
            <a:ext cx="21051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Found that IP address 192.168.1.105 had a open port 80, through which we were able to access a directory with important files.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0" name="Google Shape;1100;p61"/>
          <p:cNvGrpSpPr/>
          <p:nvPr/>
        </p:nvGrpSpPr>
        <p:grpSpPr>
          <a:xfrm>
            <a:off x="3706969" y="887903"/>
            <a:ext cx="2824305" cy="534230"/>
            <a:chOff x="-2707223" y="1377835"/>
            <a:chExt cx="3682275" cy="696428"/>
          </a:xfrm>
        </p:grpSpPr>
        <p:sp>
          <p:nvSpPr>
            <p:cNvPr id="1101" name="Google Shape;1101;p61"/>
            <p:cNvSpPr/>
            <p:nvPr/>
          </p:nvSpPr>
          <p:spPr>
            <a:xfrm>
              <a:off x="-2707223" y="1377835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3" name="Google Shape;11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225" y="887901"/>
            <a:ext cx="4789325" cy="38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Accessible Files</a:t>
            </a:r>
            <a:endParaRPr/>
          </a:p>
        </p:txBody>
      </p:sp>
      <p:sp>
        <p:nvSpPr>
          <p:cNvPr id="1109" name="Google Shape;1109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2"/>
          <p:cNvSpPr/>
          <p:nvPr/>
        </p:nvSpPr>
        <p:spPr>
          <a:xfrm flipH="1">
            <a:off x="-12300" y="1481375"/>
            <a:ext cx="2428500" cy="1378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2"/>
          <p:cNvSpPr txBox="1"/>
          <p:nvPr/>
        </p:nvSpPr>
        <p:spPr>
          <a:xfrm>
            <a:off x="55325" y="1566675"/>
            <a:ext cx="23715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open port 80, we opened a web browser to see if there are anything important to view.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2" name="Google Shape;1112;p62"/>
          <p:cNvGrpSpPr/>
          <p:nvPr/>
        </p:nvGrpSpPr>
        <p:grpSpPr>
          <a:xfrm>
            <a:off x="55331" y="1003978"/>
            <a:ext cx="799042" cy="476599"/>
            <a:chOff x="-66725" y="1530129"/>
            <a:chExt cx="1041776" cy="621300"/>
          </a:xfrm>
        </p:grpSpPr>
        <p:sp>
          <p:nvSpPr>
            <p:cNvPr id="1113" name="Google Shape;1113;p62"/>
            <p:cNvSpPr/>
            <p:nvPr/>
          </p:nvSpPr>
          <p:spPr>
            <a:xfrm>
              <a:off x="-66725" y="1530129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4" name="Google Shape;111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62"/>
          <p:cNvSpPr/>
          <p:nvPr/>
        </p:nvSpPr>
        <p:spPr>
          <a:xfrm flipH="1">
            <a:off x="3460700" y="1003975"/>
            <a:ext cx="4927500" cy="718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3490350" y="872625"/>
            <a:ext cx="4712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Accessing the files gave us intel on which users had to access to what and that where their secret files were located.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2515219" y="872628"/>
            <a:ext cx="945592" cy="476605"/>
            <a:chOff x="-257794" y="1452955"/>
            <a:chExt cx="1232845" cy="621307"/>
          </a:xfrm>
        </p:grpSpPr>
        <p:sp>
          <p:nvSpPr>
            <p:cNvPr id="1118" name="Google Shape;1118;p62"/>
            <p:cNvSpPr/>
            <p:nvPr/>
          </p:nvSpPr>
          <p:spPr>
            <a:xfrm>
              <a:off x="-257794" y="1452955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62"/>
          <p:cNvGrpSpPr/>
          <p:nvPr/>
        </p:nvGrpSpPr>
        <p:grpSpPr>
          <a:xfrm>
            <a:off x="6" y="2931878"/>
            <a:ext cx="533372" cy="533480"/>
            <a:chOff x="457200" y="1378813"/>
            <a:chExt cx="695400" cy="695450"/>
          </a:xfrm>
        </p:grpSpPr>
        <p:sp>
          <p:nvSpPr>
            <p:cNvPr id="1121" name="Google Shape;112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3" name="Google Shape;11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25" y="1805275"/>
            <a:ext cx="6430524" cy="22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75" y="4134975"/>
            <a:ext cx="8648375" cy="5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